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2-2.png>
</file>

<file path=ppt/media/image-4-1.png>
</file>

<file path=ppt/media/image-4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4400" y="13716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4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Максим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914400" y="22860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3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Мокряков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914400" y="3200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2000" dirty="0">
                <a:solidFill>
                  <a:srgbClr val="55555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Студент | Програміст | Стрілок з луку</a:t>
            </a:r>
            <a:endParaRPr lang="en-US" sz="2000" dirty="0"/>
          </a:p>
        </p:txBody>
      </p:sp>
      <p:pic>
        <p:nvPicPr>
          <p:cNvPr id="5" name="Image 0" descr="/home/maksym/SAN/san-git-hub/semester-5/projektowanie-uniwersalne/project-1-presentation/medoyed/src/shared/assets/img/hobby-im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200400" y="4114800"/>
            <a:ext cx="2743200" cy="27432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200400" y="4114800"/>
            <a:ext cx="27432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00" dirty="0">
                <a:solidFill>
                  <a:srgbClr val="FFFFFF"/>
                </a:solidFill>
              </a:rPr>
              <a:t>Фото Максима під час стрільби з луку</a:t>
            </a:r>
            <a:endParaRPr lang="en-US" sz="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 мене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914400" y="1371600"/>
            <a:ext cx="7315200" cy="27432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Ім'я: Максим Мокряков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Вік: 20 років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Місто: Łódź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Напрямок: Інформаційні технології</a:t>
            </a:r>
            <a:endParaRPr lang="en-US" sz="20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Захоплення: програмування, стрільба з луку</a:t>
            </a:r>
            <a:endParaRPr lang="en-US" sz="20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914400"/>
            <a:ext cx="1371600" cy="1371600"/>
          </a:xfrm>
          <a:prstGeom prst="rect">
            <a:avLst/>
          </a:prstGeom>
        </p:spPr>
      </p:pic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743200"/>
            <a:ext cx="1371600" cy="1371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14400" y="4023360"/>
            <a:ext cx="5943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Цікавлюсь технологіями та розробкою програмного забезпечення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Моя освіта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914400" y="1371600"/>
            <a:ext cx="7315200" cy="1371600"/>
          </a:xfrm>
          <a:prstGeom prst="rect">
            <a:avLst/>
          </a:prstGeom>
          <a:solidFill>
            <a:srgbClr val="F0F0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97280" y="155448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🎓 Університет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097280" y="201168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[Назва твого університету]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1097280" y="237744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Факультет: [Твій факультет]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914400" y="3017520"/>
            <a:ext cx="7315200" cy="1097280"/>
          </a:xfrm>
          <a:prstGeom prst="rect">
            <a:avLst/>
          </a:prstGeom>
          <a:solidFill>
            <a:srgbClr val="F8F8F8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97280" y="3200400"/>
            <a:ext cx="69494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Спеціальність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97280" y="3657600"/>
            <a:ext cx="69494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Інформаційні технології / Комп'ютерні науки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14400" y="4114800"/>
            <a:ext cx="73152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Курс: [X] курс   • Рік вступу: [202X]   • Очікуваний рік випуску: [202X]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та інтереси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371600"/>
            <a:ext cx="3657600" cy="137160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55448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🎮 [Хоббі 1]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914400" y="201168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геймінг, стратегічні ігри, кіберспорт]</a:t>
            </a:r>
            <a:endParaRPr lang="en-US" sz="14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9200" y="1371600"/>
            <a:ext cx="1645920" cy="137160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731520" y="3017520"/>
            <a:ext cx="3657600" cy="137160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14400" y="3200400"/>
            <a:ext cx="329184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📚 [Хоббі 3]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14400" y="3657600"/>
            <a:ext cx="329184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[Опис хоббі - наприклад: читання, навчання нового, технічна література]</a:t>
            </a:r>
            <a:endParaRPr lang="en-US" sz="140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017520"/>
            <a:ext cx="1645920" cy="137160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914400" y="4480560"/>
            <a:ext cx="73152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хоббі допомагають мені розвиватися всебічно та знаходити баланс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Навички програмування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731520" y="118872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Мови програмування: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097280" y="1280160"/>
            <a:ext cx="694944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 - просунутий рівень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 - базовий рівень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31520" y="237744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Frameworks та інструменти: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097280" y="2834640"/>
            <a:ext cx="69494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Next.js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600" dirty="0"/>
          </a:p>
          <a:p>
            <a:pPr indent="0" marL="0">
              <a:lnSpc>
                <a:spcPts val="22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tailwind, redux, zustand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914400" y="4297680"/>
            <a:ext cx="7315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⏱️ Досвід програмування: 2+ роки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Мої проекти та досягнення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731520" y="1280160"/>
            <a:ext cx="7680960" cy="914400"/>
          </a:xfrm>
          <a:prstGeom prst="rect">
            <a:avLst/>
          </a:prstGeom>
          <a:solidFill>
            <a:srgbClr val="E8F5E9"/>
          </a:solidFill>
          <a:ln w="12700">
            <a:solidFill>
              <a:srgbClr val="4CAF5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14400" y="146304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🚀 [Назва проекту 1]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914400" y="182880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731520" y="2377440"/>
            <a:ext cx="7680960" cy="914400"/>
          </a:xfrm>
          <a:prstGeom prst="rect">
            <a:avLst/>
          </a:prstGeom>
          <a:solidFill>
            <a:srgbClr val="E3F2FD"/>
          </a:solidFill>
          <a:ln w="12700">
            <a:solidFill>
              <a:srgbClr val="2196F3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14400" y="256032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💡 [Назва проекту 2]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914400" y="2926080"/>
            <a:ext cx="7315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[Короткий опис проекту - технології, результат]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31520" y="3566160"/>
            <a:ext cx="76809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🏆 Досягнення: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914400" y="4023360"/>
            <a:ext cx="7315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1 - наприклад: участь у хакатоні, перемога в змаганні]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2 - наприклад: сертифікат, курс]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3 - наприклад: внесок в open-source проект]</a:t>
            </a:r>
            <a:endParaRPr lang="en-US" sz="14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[Досягнення 4]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Technologie i narzędzia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80160"/>
            <a:ext cx="3931920" cy="1645920"/>
          </a:xfrm>
          <a:prstGeom prst="rect">
            <a:avLst/>
          </a:prstGeom>
          <a:solidFill>
            <a:srgbClr val="E3F2FD"/>
          </a:solidFill>
          <a:ln w="25400">
            <a:solidFill>
              <a:srgbClr val="2196F3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4008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🎨 Frontend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HTML / CSS / SCSS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JavaScript / TypeScript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React / redux / zustand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Tailwind CSS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4754880" y="1280160"/>
            <a:ext cx="3931920" cy="1645920"/>
          </a:xfrm>
          <a:prstGeom prst="rect">
            <a:avLst/>
          </a:prstGeom>
          <a:solidFill>
            <a:srgbClr val="E8F5E9"/>
          </a:solidFill>
          <a:ln w="25400">
            <a:solidFill>
              <a:srgbClr val="4CAF5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37760" y="146304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⚙️ Backend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4937760" y="192024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Node.js / Express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REST API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PostgreSQL / MongoDB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457200" y="3200400"/>
            <a:ext cx="3931920" cy="1645920"/>
          </a:xfrm>
          <a:prstGeom prst="rect">
            <a:avLst/>
          </a:prstGeom>
          <a:solidFill>
            <a:srgbClr val="FFF3E0"/>
          </a:solidFill>
          <a:ln w="25400">
            <a:solidFill>
              <a:srgbClr val="FF980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64008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🔧 DevOps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4008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Git / GitHub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Docker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CI/CD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Linux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4754880" y="3200400"/>
            <a:ext cx="3931920" cy="1645920"/>
          </a:xfrm>
          <a:prstGeom prst="rect">
            <a:avLst/>
          </a:prstGeom>
          <a:solidFill>
            <a:srgbClr val="F3E5F5"/>
          </a:solidFill>
          <a:ln w="25400">
            <a:solidFill>
              <a:srgbClr val="9C27B0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937760" y="3383280"/>
            <a:ext cx="356616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🛠️ Narzędzia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4937760" y="38404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VS Code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Figma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Postman</a:t>
            </a:r>
            <a:endParaRPr lang="en-US" sz="1400" dirty="0"/>
          </a:p>
          <a:p>
            <a:pPr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Jira / Trello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7315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Kontakt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828800" y="1828800"/>
            <a:ext cx="5486400" cy="2286000"/>
          </a:xfrm>
          <a:prstGeom prst="rect">
            <a:avLst/>
          </a:prstGeom>
          <a:solidFill>
            <a:srgbClr val="F5F5F5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286000" y="210312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📧 Email: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114800" y="21031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mmax@gmail.com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2286000" y="265176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💻 GitHub: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114800" y="265176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github.com/MEDOYED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86000" y="320040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🔗 LinkedIn: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4114800" y="32004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linkedin.com/in/maksym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2286000" y="3749040"/>
            <a:ext cx="1828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📱 Telefon: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114800" y="37490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dirty="0">
                <a:solidFill>
                  <a:srgbClr val="333333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+48 484 448 844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828800" y="4389120"/>
            <a:ext cx="54864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0000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Dziękuję za uwagę!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[Твій університет]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Моя презентація</dc:title>
  <dc:subject>Презентація про себе</dc:subject>
  <dc:creator>Maksym</dc:creator>
  <cp:lastModifiedBy>Maksym</cp:lastModifiedBy>
  <cp:revision>1</cp:revision>
  <dcterms:created xsi:type="dcterms:W3CDTF">2025-11-05T06:33:37Z</dcterms:created>
  <dcterms:modified xsi:type="dcterms:W3CDTF">2025-11-05T06:33:37Z</dcterms:modified>
</cp:coreProperties>
</file>